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151" autoAdjust="0"/>
  </p:normalViewPr>
  <p:slideViewPr>
    <p:cSldViewPr snapToGrid="0">
      <p:cViewPr varScale="1">
        <p:scale>
          <a:sx n="69" d="100"/>
          <a:sy n="69" d="100"/>
        </p:scale>
        <p:origin x="346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0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9E2F-370C-44C9-98AE-098A3D938F2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23666-AE13-4389-8942-CCA7800D9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23666-AE13-4389-8942-CCA7800D9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1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3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30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6E4E-2629-4679-9721-616C640F530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0B9F-6ED3-4ABD-87AB-D28E86DD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138D-025E-0408-71A4-5ED9DF475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1243013"/>
            <a:ext cx="10844215" cy="1828800"/>
          </a:xfrm>
          <a:solidFill>
            <a:srgbClr val="C00000"/>
          </a:solidFill>
        </p:spPr>
        <p:txBody>
          <a:bodyPr>
            <a:noAutofit/>
          </a:bodyPr>
          <a:lstStyle/>
          <a:p>
            <a:br>
              <a:rPr lang="en-US" sz="6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54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Click to edit </a:t>
            </a:r>
            <a:br>
              <a:rPr lang="en-US" sz="54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54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Master title style</a:t>
            </a:r>
            <a:endParaRPr lang="en-US" sz="66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BAEF-EF2E-6EE3-E1C3-3F7577785207}"/>
              </a:ext>
            </a:extLst>
          </p:cNvPr>
          <p:cNvSpPr txBox="1">
            <a:spLocks/>
          </p:cNvSpPr>
          <p:nvPr/>
        </p:nvSpPr>
        <p:spPr>
          <a:xfrm>
            <a:off x="1786150" y="3407728"/>
            <a:ext cx="8619699" cy="1062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</a:p>
          <a:p>
            <a:endParaRPr lang="en-US" sz="1600" dirty="0">
              <a:cs typeface="Aparajita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B04E9-3643-252E-2188-EFDF26EC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1" y="4714875"/>
            <a:ext cx="1761317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43223-D215-D8F4-84E0-61EAFE348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45" y="4500562"/>
            <a:ext cx="1353295" cy="20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700C0-18B6-EED2-8882-32CE54C7D0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2" b="36189"/>
          <a:stretch/>
        </p:blipFill>
        <p:spPr>
          <a:xfrm>
            <a:off x="100015" y="324867"/>
            <a:ext cx="2114547" cy="283845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3E7B9C-C9C3-71F7-78E1-26B198130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95" y="4583905"/>
            <a:ext cx="1353295" cy="2062164"/>
          </a:xfrm>
          <a:prstGeom prst="rect">
            <a:avLst/>
          </a:prstGeom>
        </p:spPr>
      </p:pic>
      <p:pic>
        <p:nvPicPr>
          <p:cNvPr id="4" name="Picture 3" descr="A black and white sign with yellow letters&#10;&#10;AI-generated content may be incorrect.">
            <a:extLst>
              <a:ext uri="{FF2B5EF4-FFF2-40B4-BE49-F238E27FC236}">
                <a16:creationId xmlns:a16="http://schemas.microsoft.com/office/drawing/2014/main" id="{962DD350-F13E-5960-9886-53FE8CC93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42" y="716368"/>
            <a:ext cx="1693379" cy="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3680-2035-9BCE-E617-9DC110DF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771650"/>
            <a:ext cx="10801352" cy="125958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" sz="6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HELLO! I’M...</a:t>
            </a:r>
            <a:endParaRPr lang="en-US" sz="66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9ECE-B5F6-B870-5178-F48E9F5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154" y="3429002"/>
            <a:ext cx="8619699" cy="106273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You can add your name, title and a little background. Right click the image and replace it with your own.</a:t>
            </a:r>
          </a:p>
          <a:p>
            <a:pPr algn="ctr"/>
            <a:endParaRPr lang="en-US" sz="24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9BD08-5194-F5F8-8C35-A2E6C30D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1" y="4714875"/>
            <a:ext cx="1761317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41838-68FF-FAE5-40C8-BC7EFB66D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45" y="4500562"/>
            <a:ext cx="1353295" cy="2062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FA78D-9B14-55D8-9B9F-1A56B189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2" b="36189"/>
          <a:stretch/>
        </p:blipFill>
        <p:spPr>
          <a:xfrm flipH="1">
            <a:off x="10082086" y="928687"/>
            <a:ext cx="1952101" cy="2620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088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8F33-0407-94D3-893C-6E67B70F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1704146"/>
            <a:ext cx="10601324" cy="1110492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WE WILL TALK ABOUT THIS FIRST.</a:t>
            </a:r>
            <a:endParaRPr lang="en-US" b="1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15EC-E8E1-A31E-4474-C4548544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650" y="3182427"/>
            <a:ext cx="8245763" cy="2147695"/>
          </a:xfrm>
        </p:spPr>
        <p:txBody>
          <a:bodyPr/>
          <a:lstStyle/>
          <a:p>
            <a:r>
              <a:rPr lang="en-US" b="1" dirty="0">
                <a:latin typeface="Aparajita" panose="02020603050405020304" pitchFamily="18" charset="0"/>
                <a:cs typeface="Aparajita" panose="02020603050405020304" pitchFamily="18" charset="0"/>
              </a:rPr>
              <a:t>Add a brief introduction of your section here.</a:t>
            </a:r>
          </a:p>
          <a:p>
            <a:endParaRPr lang="en-US" b="1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E62CE-888D-F95A-52DC-2686C4E2B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5" y="3857625"/>
            <a:ext cx="2465844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16CCA-9029-0528-AD61-89DB74FD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84" y="4789279"/>
            <a:ext cx="1493510" cy="18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FB5035-DFFF-C7BA-DADC-3C334EF02DCA}"/>
              </a:ext>
            </a:extLst>
          </p:cNvPr>
          <p:cNvSpPr/>
          <p:nvPr/>
        </p:nvSpPr>
        <p:spPr>
          <a:xfrm>
            <a:off x="1971675" y="971551"/>
            <a:ext cx="7448405" cy="4140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5608A-1ABF-7267-3C59-E5A6FCDD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1188687"/>
            <a:ext cx="7448406" cy="119732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Slide Title</a:t>
            </a:r>
            <a:endParaRPr lang="en-US" sz="60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48A2-E0C7-A47A-9D05-94F5D802D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920" y="2616385"/>
            <a:ext cx="8044268" cy="3711907"/>
          </a:xfrm>
        </p:spPr>
        <p:txBody>
          <a:bodyPr/>
          <a:lstStyle/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Make Effective Presentations</a:t>
            </a:r>
          </a:p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Using Awesome Backgrounds</a:t>
            </a:r>
          </a:p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Engage your Audience</a:t>
            </a:r>
          </a:p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Capture Audience Attention</a:t>
            </a:r>
          </a:p>
          <a:p>
            <a:endParaRPr lang="en-US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85ECA-25C1-EB41-EF36-C2D0A063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45" y="4500562"/>
            <a:ext cx="1353295" cy="2062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F113C-77A4-F8AD-57BC-89C6A0B81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40" y="2811496"/>
            <a:ext cx="1593663" cy="193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225AA-DE16-DB44-4BED-ACF9562A4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3" y="4698205"/>
            <a:ext cx="1353295" cy="20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0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CDCF92D-5C06-94C8-BFB1-66715C306639}"/>
              </a:ext>
            </a:extLst>
          </p:cNvPr>
          <p:cNvSpPr/>
          <p:nvPr/>
        </p:nvSpPr>
        <p:spPr>
          <a:xfrm>
            <a:off x="1971675" y="971551"/>
            <a:ext cx="7448405" cy="41405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B917BC3-9444-5527-C223-A6DD7AB1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1188687"/>
            <a:ext cx="7448406" cy="119732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Slide Title</a:t>
            </a:r>
            <a:endParaRPr lang="en-US" sz="60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E4020F-2417-F1EC-35F0-42B0E9C43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920" y="2616385"/>
            <a:ext cx="8044268" cy="3711907"/>
          </a:xfrm>
        </p:spPr>
        <p:txBody>
          <a:bodyPr/>
          <a:lstStyle/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Make Effective Presentations</a:t>
            </a:r>
          </a:p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Using Awesome Backgrounds</a:t>
            </a:r>
          </a:p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Engage your Audience</a:t>
            </a:r>
          </a:p>
          <a:p>
            <a:pPr marL="342891" indent="-342891"/>
            <a:r>
              <a:rPr lang="en-US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Capture Audience Attention</a:t>
            </a:r>
          </a:p>
          <a:p>
            <a:endParaRPr lang="en-US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1D749B-FE02-B042-74A1-437D8D38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56" y="4619536"/>
            <a:ext cx="1593663" cy="19391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290FA9-7664-8C90-953F-95696A000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3" y="4698205"/>
            <a:ext cx="1353295" cy="20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5DD719-5CD9-6B94-3DF7-AE78EAB4743A}"/>
              </a:ext>
            </a:extLst>
          </p:cNvPr>
          <p:cNvSpPr/>
          <p:nvPr/>
        </p:nvSpPr>
        <p:spPr>
          <a:xfrm>
            <a:off x="1921666" y="1443038"/>
            <a:ext cx="8508209" cy="366932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9EB55-D8F8-3DC4-0922-AB84B05B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667" y="1654577"/>
            <a:ext cx="8348663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About Us</a:t>
            </a:r>
            <a:endParaRPr lang="en-US" sz="66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CA797-2E87-1137-D065-9C1B95D3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668" y="2980140"/>
            <a:ext cx="8348663" cy="213222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</a:p>
          <a:p>
            <a:pPr algn="ctr"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2BDC9-4B05-3D6E-715A-66FCC9ACE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24" y="5133360"/>
            <a:ext cx="1337150" cy="1627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942FF-8C6C-A3E4-D6A7-06ECE63C2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3" y="4698205"/>
            <a:ext cx="1353295" cy="2062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68E4C-AF8D-368D-F9ED-B8C5D3FE5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78" y="759894"/>
            <a:ext cx="1337150" cy="1627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86D515-5DC0-3753-BAC1-23B3DE2E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74" y="1577324"/>
            <a:ext cx="737150" cy="11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2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</TotalTime>
  <Words>224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Aparajita</vt:lpstr>
      <vt:lpstr>Arial</vt:lpstr>
      <vt:lpstr>Calibri</vt:lpstr>
      <vt:lpstr>Calibri Light</vt:lpstr>
      <vt:lpstr>Office Theme</vt:lpstr>
      <vt:lpstr> Click to edit  Master title style</vt:lpstr>
      <vt:lpstr>HELLO! I’M...</vt:lpstr>
      <vt:lpstr>WE WILL TALK ABOUT THIS FIRST.</vt:lpstr>
      <vt:lpstr>Slide Title</vt:lpstr>
      <vt:lpstr>Slide Title</vt:lpstr>
      <vt:lpstr>About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CHRISTMAS! Click to edit  Master title style</dc:title>
  <dc:creator>hafsah waheed</dc:creator>
  <cp:lastModifiedBy>Muhammad Khalid Farooq</cp:lastModifiedBy>
  <cp:revision>5</cp:revision>
  <dcterms:created xsi:type="dcterms:W3CDTF">2023-09-20T13:03:48Z</dcterms:created>
  <dcterms:modified xsi:type="dcterms:W3CDTF">2025-12-01T07:45:26Z</dcterms:modified>
</cp:coreProperties>
</file>