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1C4D-14AC-9EC5-10CF-195906AF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05C80-6600-C1F0-F58B-F2B7B7862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6B551-D2CC-CCFD-2DE5-6EA20FF7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69363-8FB3-C8A5-F2A6-EF2B547D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DE8B8-E626-D5DA-9E9B-BCE64A1E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D1FD-79AC-D093-B2B7-06E2D2B4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0BD46-1EEB-A6B0-82D8-D9CC04264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358B9-AC89-4DC1-4950-46AA3BB3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BA91-DEF6-4F59-A9F6-31BE1EBE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5A292-A7A5-70E7-9C14-EA34C77F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2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0DDBB-3A19-D2EC-3241-7F8C5BC6B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04683-5B7C-9EB9-952F-C5442F755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F5442-8675-062A-25AA-7C9409C4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E577-F0AB-0D8E-9354-8DD33E12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60FE-E56C-C101-B6D5-AD9C1BDF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0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B403-901F-3510-A737-B509AEAA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9E34-2AF6-FA45-537A-C9D796B79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D77B0-DC39-9AF1-FD30-0244518E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120F-6883-0474-8C2D-65A31AB6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E456-488A-B496-7763-DAC498BE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DEFC-5B17-B002-8D8A-693849A4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F6543-6AB3-62C5-178E-A555686F9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17CAE-A189-818B-38C9-153EFBD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638-6681-45FE-2055-53FD186A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182E-E02A-A3E6-461C-EAF01B51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1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3AEB-44D2-1053-E4DD-BEFBFCED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B70A-58D0-9B15-1416-333F16E0D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26070-2819-928A-644B-2F19E2BDF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ED1DC-A950-CD07-DE0B-25D374C1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5FD44-F04B-6956-9F97-03D958EB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80CF3-E449-75F4-C6B2-DCF6A2DA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064C-F564-9F31-D9E6-574E488A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2C16D-4CB9-3784-9719-C9A54FED2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25591-BA55-47C3-B478-EECC0244C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FDFA0-1023-5E31-6010-9598A3D7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77EF0-36CE-E59A-8617-2DDDE50E8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6F19B-27FD-E53A-469D-F28DDDB8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AE24B-5A69-195A-C3F2-32936003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E75DF-8463-8C6D-C705-82CD3FAD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8345-9270-819E-106E-F16B24E4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0DC72-4BB2-A199-4E26-EAC678F3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01C30-C547-E30B-F08B-6F4727F4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59C59-F83C-EE5C-9DBB-75E745F9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1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71928-5DC4-B262-9EA6-D29FE8CC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051E3-41E9-F325-DFD2-2C03A645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9882B-769C-7F32-B76C-78AA23B5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0398-EB6F-24B6-10A1-0F52B443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A91D-4DDD-BDBB-B5D0-99D9F513C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D5E3D-A8ED-4831-3AA5-C60A7CF6C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7CAAE-E6BC-551C-314A-B21AE932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9CCE5-D4AF-18CD-87E2-DF45E7AD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3142D-2531-0076-34E8-44511974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535C-2376-F662-988F-5B47D9D4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60007-C200-E0AA-B6D3-154E257E9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4B632-399A-FC86-4924-17BD6DD08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2EDAC-1EED-DC49-5E0B-8C2E290D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3B6C0-0F8B-AFC5-1990-192F8515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D12A0-4CA5-B79B-33DA-359975DF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0000"/>
            </a:gs>
            <a:gs pos="41000">
              <a:srgbClr val="00B050"/>
            </a:gs>
          </a:gsLst>
          <a:lin ang="11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D9B28-672B-0FAF-51EE-FBB286C4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78F7F-C496-4CC6-B1A8-B0A29FFF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545C-27A4-83C2-148D-217CD7A20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943F-B3F6-ABC4-72D3-9FAF34E76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0BF26-AD9E-3C61-BA36-7485042B0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608358-85F3-9009-C536-A9354610D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61796" r="2995" b="11410"/>
          <a:stretch/>
        </p:blipFill>
        <p:spPr>
          <a:xfrm>
            <a:off x="0" y="2361063"/>
            <a:ext cx="12192000" cy="4498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B138D-025E-0408-71A4-5ED9DF475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851"/>
            <a:ext cx="9144000" cy="11098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MERRY CHRISTMAS!</a:t>
            </a:r>
            <a:b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4900" b="1" dirty="0">
                <a:solidFill>
                  <a:schemeClr val="bg1"/>
                </a:solidFill>
                <a:latin typeface="Amasis MT Pro" panose="02040504050005020304" pitchFamily="18" charset="0"/>
              </a:rPr>
              <a:t>Click to edit </a:t>
            </a:r>
            <a:br>
              <a:rPr lang="en-US" sz="4900" b="1" dirty="0">
                <a:solidFill>
                  <a:schemeClr val="bg1"/>
                </a:solidFill>
                <a:latin typeface="Amasis MT Pro" panose="02040504050005020304" pitchFamily="18" charset="0"/>
              </a:rPr>
            </a:br>
            <a:r>
              <a:rPr lang="en-US" sz="4900" b="1" dirty="0">
                <a:solidFill>
                  <a:schemeClr val="bg1"/>
                </a:solidFill>
                <a:latin typeface="Amasis MT Pro" panose="02040504050005020304" pitchFamily="18" charset="0"/>
              </a:rPr>
              <a:t>Master title style</a:t>
            </a:r>
            <a:endParaRPr lang="en-US" dirty="0">
              <a:latin typeface="Amasis MT Pro" panose="020405040500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3137D8-A809-C8D9-607C-D0776A6BA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3" t="9730" r="6866" b="42664"/>
          <a:stretch/>
        </p:blipFill>
        <p:spPr>
          <a:xfrm>
            <a:off x="7601803" y="0"/>
            <a:ext cx="4590197" cy="4585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12B6DD-5829-AA20-4CC6-3B2D5AB36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3" t="9730" r="6866" b="42664"/>
          <a:stretch/>
        </p:blipFill>
        <p:spPr>
          <a:xfrm flipH="1">
            <a:off x="1" y="306"/>
            <a:ext cx="4590197" cy="4585033"/>
          </a:xfrm>
          <a:prstGeom prst="rect">
            <a:avLst/>
          </a:prstGeom>
        </p:spPr>
      </p:pic>
      <p:pic>
        <p:nvPicPr>
          <p:cNvPr id="3" name="Picture 2" descr="A black and white sign with yellow letters&#10;&#10;AI-generated content may be incorrect.">
            <a:extLst>
              <a:ext uri="{FF2B5EF4-FFF2-40B4-BE49-F238E27FC236}">
                <a16:creationId xmlns:a16="http://schemas.microsoft.com/office/drawing/2014/main" id="{53211ABE-C061-227F-27CF-9F1141EB8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71" y="621784"/>
            <a:ext cx="1693379" cy="4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3680-2035-9BCE-E617-9DC110DF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499"/>
            <a:ext cx="10515600" cy="1325563"/>
          </a:xfrm>
        </p:spPr>
        <p:txBody>
          <a:bodyPr/>
          <a:lstStyle/>
          <a:p>
            <a:pPr algn="ctr"/>
            <a:r>
              <a:rPr lang="en" dirty="0">
                <a:solidFill>
                  <a:schemeClr val="bg1"/>
                </a:solidFill>
                <a:latin typeface="Comic Sans MS" panose="030F0702030302020204" pitchFamily="66" charset="0"/>
              </a:rPr>
              <a:t>HELLO! I’M...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9ECE-B5F6-B870-5178-F48E9F5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150" y="3429000"/>
            <a:ext cx="8619699" cy="106273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You can add your name, title and a little background. Right click the image and replace it with your own.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masis MT Pro" panose="020405040500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1CE16-2AFA-4FEB-DE0F-711992033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59" y="16869"/>
            <a:ext cx="2063354" cy="6586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2FA26-8366-5323-4B60-FACD0354C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771" y="16869"/>
            <a:ext cx="2063354" cy="6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8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8F33-0407-94D3-893C-6E67B70F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650" y="1704141"/>
            <a:ext cx="8750729" cy="1478285"/>
          </a:xfrm>
        </p:spPr>
        <p:txBody>
          <a:bodyPr/>
          <a:lstStyle/>
          <a:p>
            <a:r>
              <a:rPr lang="en" dirty="0">
                <a:solidFill>
                  <a:schemeClr val="bg1"/>
                </a:solidFill>
                <a:latin typeface="Comic Sans MS" panose="030F0702030302020204" pitchFamily="66" charset="0"/>
              </a:rPr>
              <a:t>WE WILL TALK ABOUT </a:t>
            </a:r>
            <a:br>
              <a:rPr lang="en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" dirty="0">
                <a:solidFill>
                  <a:schemeClr val="bg1"/>
                </a:solidFill>
                <a:latin typeface="Comic Sans MS" panose="030F0702030302020204" pitchFamily="66" charset="0"/>
              </a:rPr>
              <a:t>THIS FIRST.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15EC-E8E1-A31E-4474-C4548544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650" y="3885286"/>
            <a:ext cx="8245762" cy="214769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masis MT Pro" panose="02040504050005020304" pitchFamily="18" charset="0"/>
              </a:rPr>
              <a:t>Add a brief introduction of your section here.</a:t>
            </a:r>
          </a:p>
          <a:p>
            <a:endParaRPr lang="en-US" dirty="0">
              <a:solidFill>
                <a:schemeClr val="bg1"/>
              </a:solidFill>
              <a:latin typeface="Amasis MT Pro" panose="020405040500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59805-85F2-797E-CACC-9C6AD0149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12" y="0"/>
            <a:ext cx="2063354" cy="6586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7D658C-94DC-1AEC-0E78-DA21E88B3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124" y="0"/>
            <a:ext cx="2063354" cy="6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2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12135-B4F4-4B0A-B6DE-E1DED9F5F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3" t="9730" r="6866" b="45819"/>
          <a:stretch/>
        </p:blipFill>
        <p:spPr>
          <a:xfrm flipH="1">
            <a:off x="9087" y="10780"/>
            <a:ext cx="6265947" cy="5844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5608A-1ABF-7267-3C59-E5A6FCDD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167" y="13887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48A2-E0C7-A47A-9D05-94F5D802D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167" y="2849207"/>
            <a:ext cx="9534099" cy="371190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Effective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Using Awesome Backgrounds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 your Audience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Capture Audience Attention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9EE14-A6C7-7DFF-F0A4-F769DE776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588322"/>
            <a:ext cx="3966929" cy="59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0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853-AC52-C42F-1A55-9727171D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284" y="979274"/>
            <a:ext cx="8360391" cy="116508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BAF7-6E91-1ECB-AACD-C594E671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284" y="2439774"/>
            <a:ext cx="8360391" cy="382454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Effective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Using Awesome Backgrounds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 your Audience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Capture Audience Attention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6F64B-E106-B9A2-2D2C-9A58717B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12" y="0"/>
            <a:ext cx="2063354" cy="6586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D32D5-9E78-2847-970D-A7C02EA2B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124" y="0"/>
            <a:ext cx="2063354" cy="6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EB55-D8F8-3DC4-0922-AB84B05B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86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About 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A797-2E87-1137-D065-9C1B95D3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365"/>
            <a:ext cx="10515600" cy="21322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n>
                  <a:noFill/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  <a:endParaRPr lang="en-US" sz="1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C9920-1B4E-0A46-84FA-78DBA791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61796" r="2995" b="11410"/>
          <a:stretch/>
        </p:blipFill>
        <p:spPr>
          <a:xfrm>
            <a:off x="0" y="2449963"/>
            <a:ext cx="12192000" cy="44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2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156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Amasis MT Pro</vt:lpstr>
      <vt:lpstr>Arial</vt:lpstr>
      <vt:lpstr>Calibri</vt:lpstr>
      <vt:lpstr>Calibri Light</vt:lpstr>
      <vt:lpstr>Comic Sans MS</vt:lpstr>
      <vt:lpstr>Office Theme</vt:lpstr>
      <vt:lpstr>MERRY CHRISTMAS! Click to edit  Master title style</vt:lpstr>
      <vt:lpstr>HELLO! I’M...</vt:lpstr>
      <vt:lpstr>WE WILL TALK ABOUT  THIS FIRST.</vt:lpstr>
      <vt:lpstr>Slide Title</vt:lpstr>
      <vt:lpstr>Slide Title</vt:lpstr>
      <vt:lpstr>About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CHRISTMAS! Click to edit  Master title style</dc:title>
  <dc:creator>hafsah waheed</dc:creator>
  <cp:lastModifiedBy>Muhammad Khalid Farooq</cp:lastModifiedBy>
  <cp:revision>2</cp:revision>
  <dcterms:created xsi:type="dcterms:W3CDTF">2023-09-20T13:03:48Z</dcterms:created>
  <dcterms:modified xsi:type="dcterms:W3CDTF">2025-12-01T07:44:25Z</dcterms:modified>
</cp:coreProperties>
</file>