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C1F6-6B59-4315-BC75-E6A3C52E2F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D27C-555E-4DF5-BF2E-DF5B3288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49A2-B88D-FA83-781E-A3180805F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5704"/>
            <a:ext cx="9144000" cy="2387600"/>
          </a:xfrm>
        </p:spPr>
        <p:txBody>
          <a:bodyPr/>
          <a:lstStyle/>
          <a:p>
            <a:r>
              <a:rPr lang="en-US" b="1" dirty="0"/>
              <a:t>Click to edit </a:t>
            </a:r>
            <a:br>
              <a:rPr lang="en-US" b="1" dirty="0"/>
            </a:br>
            <a:r>
              <a:rPr lang="en-US" b="1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F62AD-72AF-6F9C-1F75-B4A2EF813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3304"/>
            <a:ext cx="9144000" cy="131376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n>
                  <a:noFill/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4" name="Picture 3" descr="A black and white sign with yellow letters&#10;&#10;AI-generated content may be incorrect.">
            <a:extLst>
              <a:ext uri="{FF2B5EF4-FFF2-40B4-BE49-F238E27FC236}">
                <a16:creationId xmlns:a16="http://schemas.microsoft.com/office/drawing/2014/main" id="{186E9708-5DFD-7F4F-00B9-0F9029D5A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3859"/>
            <a:ext cx="1693379" cy="4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5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03BA71-025B-2D35-F86C-4B6BC717B332}"/>
              </a:ext>
            </a:extLst>
          </p:cNvPr>
          <p:cNvSpPr/>
          <p:nvPr/>
        </p:nvSpPr>
        <p:spPr>
          <a:xfrm>
            <a:off x="844062" y="2229853"/>
            <a:ext cx="10508566" cy="4269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FF5EC-049E-7EDF-4B55-E6AED407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0484"/>
            <a:ext cx="10363200" cy="1379621"/>
          </a:xfrm>
        </p:spPr>
        <p:txBody>
          <a:bodyPr/>
          <a:lstStyle/>
          <a:p>
            <a:pPr algn="l"/>
            <a:r>
              <a:rPr lang="en-US" b="1" dirty="0"/>
              <a:t>Slide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BE2D4-688C-FCC5-DB6A-52A870EC8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307" y="4364563"/>
            <a:ext cx="9144000" cy="16557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Make Effective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Using Awesome Backgrounds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Engage your Audience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Capture Audience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8903-C72F-406E-770B-6F9B6E512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172" y="3429000"/>
            <a:ext cx="7709095" cy="1044062"/>
          </a:xfrm>
        </p:spPr>
        <p:txBody>
          <a:bodyPr/>
          <a:lstStyle/>
          <a:p>
            <a:pPr algn="l"/>
            <a:r>
              <a:rPr lang="en-US" b="1" dirty="0"/>
              <a:t>Slide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D9EBB-9ECB-9138-3478-E6A33E0C0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172" y="4516438"/>
            <a:ext cx="10133428" cy="1655762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Effective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Using Awesome Backgrounds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 your Audience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Capture Audience Attention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7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272D-66F5-8545-CBFE-61B17C5E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860" y="2766218"/>
            <a:ext cx="83058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972A404-4561-3975-3609-957E5FCB1007}"/>
              </a:ext>
            </a:extLst>
          </p:cNvPr>
          <p:cNvSpPr txBox="1">
            <a:spLocks/>
          </p:cNvSpPr>
          <p:nvPr/>
        </p:nvSpPr>
        <p:spPr>
          <a:xfrm>
            <a:off x="2561223" y="4228772"/>
            <a:ext cx="2825537" cy="21651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Product A</a:t>
            </a:r>
          </a:p>
          <a:p>
            <a:r>
              <a:rPr lang="en-US" dirty="0">
                <a:solidFill>
                  <a:schemeClr val="bg1"/>
                </a:solidFill>
              </a:rPr>
              <a:t>Feature 1</a:t>
            </a:r>
          </a:p>
          <a:p>
            <a:r>
              <a:rPr lang="en-US" dirty="0">
                <a:solidFill>
                  <a:schemeClr val="bg1"/>
                </a:solidFill>
              </a:rPr>
              <a:t>Feature 2</a:t>
            </a:r>
          </a:p>
          <a:p>
            <a:r>
              <a:rPr lang="en-US" dirty="0">
                <a:solidFill>
                  <a:schemeClr val="bg1"/>
                </a:solidFill>
              </a:rPr>
              <a:t>Feature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A8EC8-2192-2D54-7755-CC3C746FD564}"/>
              </a:ext>
            </a:extLst>
          </p:cNvPr>
          <p:cNvSpPr txBox="1">
            <a:spLocks/>
          </p:cNvSpPr>
          <p:nvPr/>
        </p:nvSpPr>
        <p:spPr>
          <a:xfrm>
            <a:off x="6096000" y="4239694"/>
            <a:ext cx="2825537" cy="21651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Product B</a:t>
            </a:r>
          </a:p>
          <a:p>
            <a:r>
              <a:rPr lang="en-US" dirty="0">
                <a:solidFill>
                  <a:schemeClr val="bg1"/>
                </a:solidFill>
              </a:rPr>
              <a:t>Feature 1</a:t>
            </a:r>
          </a:p>
          <a:p>
            <a:r>
              <a:rPr lang="en-US" dirty="0">
                <a:solidFill>
                  <a:schemeClr val="bg1"/>
                </a:solidFill>
              </a:rPr>
              <a:t>Feature 2</a:t>
            </a:r>
          </a:p>
          <a:p>
            <a:r>
              <a:rPr lang="en-US" dirty="0">
                <a:solidFill>
                  <a:schemeClr val="bg1"/>
                </a:solidFill>
              </a:rPr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320027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217914-0DE3-229D-D7B8-ED0B75522508}"/>
              </a:ext>
            </a:extLst>
          </p:cNvPr>
          <p:cNvSpPr/>
          <p:nvPr/>
        </p:nvSpPr>
        <p:spPr>
          <a:xfrm>
            <a:off x="838200" y="1554480"/>
            <a:ext cx="10515600" cy="478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DD1CC-6B97-B655-769D-9398E344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25" y="1942089"/>
            <a:ext cx="6842760" cy="1325563"/>
          </a:xfrm>
        </p:spPr>
        <p:txBody>
          <a:bodyPr/>
          <a:lstStyle/>
          <a:p>
            <a:r>
              <a:rPr lang="en-US" b="1" dirty="0">
                <a:solidFill>
                  <a:sysClr val="windowText" lastClr="000000"/>
                </a:solidFill>
              </a:rPr>
              <a:t>About Us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1D81-463A-DBBB-1CA3-25957482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825" y="3267652"/>
            <a:ext cx="8981049" cy="2035868"/>
          </a:xfrm>
        </p:spPr>
        <p:txBody>
          <a:bodyPr>
            <a:normAutofit/>
          </a:bodyPr>
          <a:lstStyle/>
          <a:p>
            <a:r>
              <a:rPr lang="en-US" sz="1400" dirty="0">
                <a:ln>
                  <a:noFill/>
                </a:ln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  <a:endParaRPr lang="en-US" sz="14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6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197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Click to edit  Master title style</vt:lpstr>
      <vt:lpstr>Slide Title</vt:lpstr>
      <vt:lpstr>Slide Title</vt:lpstr>
      <vt:lpstr>Slide Title</vt:lpstr>
      <vt:lpstr>About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 Master title style</dc:title>
  <dc:creator>hafsah waheed</dc:creator>
  <cp:lastModifiedBy>Muhammad Khalid Farooq</cp:lastModifiedBy>
  <cp:revision>2</cp:revision>
  <dcterms:created xsi:type="dcterms:W3CDTF">2023-09-20T12:49:58Z</dcterms:created>
  <dcterms:modified xsi:type="dcterms:W3CDTF">2025-12-01T07:43:35Z</dcterms:modified>
</cp:coreProperties>
</file>