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151" autoAdjust="0"/>
  </p:normalViewPr>
  <p:slideViewPr>
    <p:cSldViewPr snapToGrid="0">
      <p:cViewPr varScale="1">
        <p:scale>
          <a:sx n="69" d="100"/>
          <a:sy n="69" d="100"/>
        </p:scale>
        <p:origin x="1003" y="2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0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9E2F-370C-44C9-98AE-098A3D938F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23666-AE13-4389-8942-CCA7800D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4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23666-AE13-4389-8942-CCA7800D9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0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4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0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5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3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6E4E-2629-4679-9721-616C640F530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C0B9F-6ED3-4ABD-87AB-D28E86DD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0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138D-025E-0408-71A4-5ED9DF475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43013"/>
            <a:ext cx="9144000" cy="1828800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en-US" sz="6600" b="1"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5400" b="1">
                <a:latin typeface="Aparajita" panose="02020603050405020304" pitchFamily="18" charset="0"/>
                <a:cs typeface="Aparajita" panose="02020603050405020304" pitchFamily="18" charset="0"/>
              </a:rPr>
              <a:t>Click to edit </a:t>
            </a:r>
            <a:br>
              <a:rPr lang="en-US" sz="5400" b="1"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5400" b="1">
                <a:latin typeface="Aparajita" panose="02020603050405020304" pitchFamily="18" charset="0"/>
                <a:cs typeface="Aparajita" panose="02020603050405020304" pitchFamily="18" charset="0"/>
              </a:rPr>
              <a:t>Master title style</a:t>
            </a:r>
            <a:endParaRPr lang="en-US" sz="66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BAEF-EF2E-6EE3-E1C3-3F7577785207}"/>
              </a:ext>
            </a:extLst>
          </p:cNvPr>
          <p:cNvSpPr txBox="1">
            <a:spLocks/>
          </p:cNvSpPr>
          <p:nvPr/>
        </p:nvSpPr>
        <p:spPr>
          <a:xfrm>
            <a:off x="0" y="3071813"/>
            <a:ext cx="9144000" cy="18288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Lorem ipsum dolor sit a met Consectetur adipiscing elit Vivamus vitea luctus leo vitae Dignissim quam Sed placerat neque in ele entum euismod risus sed urna Purus, volute Pat quis varius id fragile non-urna. Lorem ipsum dolor sit a met Consectetur adipiscing elit Vivamus vitea luctus leo vitae Dignissim quam Sed placerat neque in ele entum euismod risus sed urna Purus, volute Pat quis varius id fragile non-urna</a:t>
            </a:r>
          </a:p>
          <a:p>
            <a:endParaRPr lang="en-US" sz="1600" b="1" dirty="0">
              <a:solidFill>
                <a:sysClr val="windowText" lastClr="000000"/>
              </a:solidFill>
              <a:cs typeface="Aparajita" panose="02020603050405020304" pitchFamily="18" charset="0"/>
            </a:endParaRPr>
          </a:p>
        </p:txBody>
      </p:sp>
      <p:pic>
        <p:nvPicPr>
          <p:cNvPr id="4" name="Picture 3" descr="A black and white sign with yellow letters&#10;&#10;AI-generated content may be incorrect.">
            <a:extLst>
              <a:ext uri="{FF2B5EF4-FFF2-40B4-BE49-F238E27FC236}">
                <a16:creationId xmlns:a16="http://schemas.microsoft.com/office/drawing/2014/main" id="{17F6E6B3-9DE4-0C14-2A77-A9A4FC44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15" y="394105"/>
            <a:ext cx="1693379" cy="4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3680-2035-9BCE-E617-9DC110DF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355" y="1802131"/>
            <a:ext cx="6138645" cy="12595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" sz="6600" dirty="0">
                <a:latin typeface="Aparajita" panose="02020603050405020304" pitchFamily="18" charset="0"/>
                <a:cs typeface="Aparajita" panose="02020603050405020304" pitchFamily="18" charset="0"/>
              </a:rPr>
              <a:t>HELLO! I’M...</a:t>
            </a:r>
            <a:endParaRPr lang="en-US" sz="66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59ECE-B5F6-B870-5178-F48E9F5FD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840" y="3356353"/>
            <a:ext cx="4983480" cy="260248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b="1" dirty="0">
                <a:solidFill>
                  <a:schemeClr val="bg1"/>
                </a:solidFill>
                <a:cs typeface="Aparajita" panose="02020603050405020304" pitchFamily="18" charset="0"/>
              </a:rPr>
              <a:t>You can add your name, title and a little background. Right click the image and replace it with your own.</a:t>
            </a:r>
          </a:p>
          <a:p>
            <a:pPr algn="r"/>
            <a:endParaRPr lang="en-US" sz="2000" b="1" dirty="0">
              <a:solidFill>
                <a:schemeClr val="bg1"/>
              </a:solidFill>
              <a:cs typeface="Aparajita" panose="02020603050405020304" pitchFamily="18" charset="0"/>
            </a:endParaRPr>
          </a:p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Lorem ipsum dolor sit a met Consectetur adipiscing elit Vivamus vitea luctus leo vitae Dignissim quam Sed placerat neque in ele entum euismod risus sed urna Purus, volute Pat quis varius id fragile non-urna</a:t>
            </a:r>
            <a:endParaRPr lang="en-US" sz="1400" b="1" dirty="0">
              <a:solidFill>
                <a:schemeClr val="bg1"/>
              </a:solidFill>
              <a:cs typeface="Aparajita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9BD08-5194-F5F8-8C35-A2E6C30D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509" y="4714876"/>
            <a:ext cx="176131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8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8F33-0407-94D3-893C-6E67B70F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680" y="1325880"/>
            <a:ext cx="5227320" cy="16897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en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WE WILL TALK ABOUT THIS FIRST.</a:t>
            </a:r>
            <a:endParaRPr lang="en-US" sz="36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15EC-E8E1-A31E-4474-C4548544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080" y="3429000"/>
            <a:ext cx="3262174" cy="283464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cs typeface="Aparajita" panose="02020603050405020304" pitchFamily="18" charset="0"/>
              </a:rPr>
              <a:t>Add a brief introduction of your section here.</a:t>
            </a:r>
          </a:p>
          <a:p>
            <a:pPr marL="0" indent="0" algn="r">
              <a:buNone/>
            </a:pPr>
            <a:endParaRPr lang="en-US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Lorem ipsum dolor sit a met Consectetur adipiscing elit Vivamus vitea luctus leo vitae Dignissim quam Sed placerat neque in ele entum euismod risus sed urna Purus, volute Pat quis varius id fragile non-urna</a:t>
            </a:r>
            <a:r>
              <a:rPr lang="en-US" sz="1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chemeClr val="bg1"/>
              </a:solidFill>
              <a:cs typeface="Aparajita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E62CE-888D-F95A-52DC-2686C4E2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335" y="3857626"/>
            <a:ext cx="2465844" cy="3000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16CCA-9029-0528-AD61-89DB74FD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4" y="4789279"/>
            <a:ext cx="1493510" cy="18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8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2F113C-77A4-F8AD-57BC-89C6A0B81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41" y="2811496"/>
            <a:ext cx="1593663" cy="19391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062CEF-D61A-5C4F-E08F-87C353F5DF57}"/>
              </a:ext>
            </a:extLst>
          </p:cNvPr>
          <p:cNvSpPr/>
          <p:nvPr/>
        </p:nvSpPr>
        <p:spPr>
          <a:xfrm>
            <a:off x="1798320" y="758191"/>
            <a:ext cx="6894593" cy="53567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107772-C3C4-3491-0EAF-F5624D56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07" y="975327"/>
            <a:ext cx="7448406" cy="119732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parajita" panose="02020603050405020304" pitchFamily="18" charset="0"/>
                <a:cs typeface="Aparajita" panose="02020603050405020304" pitchFamily="18" charset="0"/>
              </a:rPr>
              <a:t>Slide Title</a:t>
            </a:r>
            <a:endParaRPr lang="en-US" sz="60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830907-52D9-8A27-99EC-693E0B1F55EF}"/>
              </a:ext>
            </a:extLst>
          </p:cNvPr>
          <p:cNvSpPr txBox="1">
            <a:spLocks/>
          </p:cNvSpPr>
          <p:nvPr/>
        </p:nvSpPr>
        <p:spPr>
          <a:xfrm>
            <a:off x="2044752" y="2403026"/>
            <a:ext cx="8044268" cy="37119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Make Effective Presentations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Using Awesome Backgrounds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Engage your Audience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Capture Audience Attention</a:t>
            </a:r>
          </a:p>
          <a:p>
            <a:endParaRPr lang="en-US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0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65C5B-D34F-07DF-718D-77C9C8C10800}"/>
              </a:ext>
            </a:extLst>
          </p:cNvPr>
          <p:cNvSpPr/>
          <p:nvPr/>
        </p:nvSpPr>
        <p:spPr>
          <a:xfrm>
            <a:off x="1798320" y="758191"/>
            <a:ext cx="6894593" cy="53567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8EED05-1A6C-ECED-4026-7042C8EF68FF}"/>
              </a:ext>
            </a:extLst>
          </p:cNvPr>
          <p:cNvSpPr txBox="1">
            <a:spLocks/>
          </p:cNvSpPr>
          <p:nvPr/>
        </p:nvSpPr>
        <p:spPr>
          <a:xfrm>
            <a:off x="1244507" y="975327"/>
            <a:ext cx="7448406" cy="1197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Aparajita" panose="02020603050405020304" pitchFamily="18" charset="0"/>
                <a:cs typeface="Aparajita" panose="02020603050405020304" pitchFamily="18" charset="0"/>
              </a:rPr>
              <a:t>Slide Title</a:t>
            </a:r>
            <a:endParaRPr lang="en-US" sz="60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9EDA8D-9F44-3070-F25A-7195E104EE9F}"/>
              </a:ext>
            </a:extLst>
          </p:cNvPr>
          <p:cNvSpPr txBox="1">
            <a:spLocks/>
          </p:cNvSpPr>
          <p:nvPr/>
        </p:nvSpPr>
        <p:spPr>
          <a:xfrm>
            <a:off x="2044752" y="2403026"/>
            <a:ext cx="8044268" cy="37119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Make Effective Presentations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Using Awesome Backgrounds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Engage your Audience</a:t>
            </a:r>
          </a:p>
          <a:p>
            <a:pPr marL="342891" indent="-342891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Capture Audience Attention</a:t>
            </a:r>
          </a:p>
          <a:p>
            <a:endParaRPr lang="en-US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4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EB55-D8F8-3DC4-0922-AB84B05B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53" y="708914"/>
            <a:ext cx="4310719" cy="1325563"/>
          </a:xfrm>
        </p:spPr>
        <p:txBody>
          <a:bodyPr>
            <a:normAutofit/>
          </a:bodyPr>
          <a:lstStyle/>
          <a:p>
            <a:pPr algn="r"/>
            <a:r>
              <a:rPr lang="en-US" sz="66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About Us</a:t>
            </a:r>
            <a:endParaRPr lang="en-US" sz="6600" dirty="0">
              <a:solidFill>
                <a:schemeClr val="bg1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CA797-2E87-1137-D065-9C1B95D39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554" y="2156397"/>
            <a:ext cx="4711094" cy="4122483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Lorem ipsum dolor sit a met Consectetur adipiscing elit Vivamus vitea luctus leo vitae Dignissim quam Sed placerat neque in ele entum euismod risus sed urna Purus, volute Pat quis varius id fragile non-urna. Lorem ipsum dolor sit a met Consectetur adipiscing elit Vivamus vitea luctus leo vitae Dignissim quam Sed placerat neque in ele entum euismod risus sed urna Purus, volute Pat quis varius id fragile non-urna</a:t>
            </a:r>
          </a:p>
          <a:p>
            <a:pPr algn="r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2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</TotalTime>
  <Words>295</Words>
  <Application>Microsoft Office PowerPoint</Application>
  <PresentationFormat>On-screen Show (4:3)</PresentationFormat>
  <Paragraphs>23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Aparajita</vt:lpstr>
      <vt:lpstr>Arial</vt:lpstr>
      <vt:lpstr>Calibri</vt:lpstr>
      <vt:lpstr>Calibri Light</vt:lpstr>
      <vt:lpstr>Office Theme</vt:lpstr>
      <vt:lpstr> Click to edit  Master title style</vt:lpstr>
      <vt:lpstr>HELLO! I’M...</vt:lpstr>
      <vt:lpstr>WE WILL TALK ABOUT THIS FIRST.</vt:lpstr>
      <vt:lpstr>Slide Title</vt:lpstr>
      <vt:lpstr>PowerPoint Presentation</vt:lpstr>
      <vt:lpstr>About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CHRISTMAS! Click to edit  Master title style</dc:title>
  <dc:creator>hafsah waheed</dc:creator>
  <cp:lastModifiedBy>Muhammad Khalid Farooq</cp:lastModifiedBy>
  <cp:revision>5</cp:revision>
  <dcterms:created xsi:type="dcterms:W3CDTF">2023-09-20T13:03:48Z</dcterms:created>
  <dcterms:modified xsi:type="dcterms:W3CDTF">2025-12-01T07:48:19Z</dcterms:modified>
</cp:coreProperties>
</file>