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859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5C5D0A-6DE3-40FE-BC01-257CF8B60A93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65EC26-A108-4B95-AED6-99F769E15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767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65EC26-A108-4B95-AED6-99F769E158A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221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65EC26-A108-4B95-AED6-99F769E158A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095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65EC26-A108-4B95-AED6-99F769E158A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875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65EC26-A108-4B95-AED6-99F769E158A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186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65EC26-A108-4B95-AED6-99F769E158A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619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0C2D-AF6A-4F1F-9AF1-D3BA94ACCA27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06745-FBD2-414C-9F0C-329977E34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694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0C2D-AF6A-4F1F-9AF1-D3BA94ACCA27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06745-FBD2-414C-9F0C-329977E34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844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0C2D-AF6A-4F1F-9AF1-D3BA94ACCA27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06745-FBD2-414C-9F0C-329977E34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866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0C2D-AF6A-4F1F-9AF1-D3BA94ACCA27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06745-FBD2-414C-9F0C-329977E34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133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0C2D-AF6A-4F1F-9AF1-D3BA94ACCA27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06745-FBD2-414C-9F0C-329977E34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368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0C2D-AF6A-4F1F-9AF1-D3BA94ACCA27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06745-FBD2-414C-9F0C-329977E34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479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0C2D-AF6A-4F1F-9AF1-D3BA94ACCA27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06745-FBD2-414C-9F0C-329977E34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436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0C2D-AF6A-4F1F-9AF1-D3BA94ACCA27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06745-FBD2-414C-9F0C-329977E34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233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0C2D-AF6A-4F1F-9AF1-D3BA94ACCA27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06745-FBD2-414C-9F0C-329977E34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115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0C2D-AF6A-4F1F-9AF1-D3BA94ACCA27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06745-FBD2-414C-9F0C-329977E34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906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0C2D-AF6A-4F1F-9AF1-D3BA94ACCA27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06745-FBD2-414C-9F0C-329977E34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929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80C2D-AF6A-4F1F-9AF1-D3BA94ACCA27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06745-FBD2-414C-9F0C-329977E34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614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lickr.com/photos/kiuko/3127822836" TargetMode="Externa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https://publicdomainpictures.net/view-image.php?image=140525&amp;picture=vanocni-svick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pats-addition.blogspot.com/2011/12/christmas-party.html" TargetMode="Externa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rgbClr val="820000"/>
            </a:gs>
            <a:gs pos="41000">
              <a:srgbClr val="C00000"/>
            </a:gs>
          </a:gsLst>
          <a:lin ang="2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A5873-8B53-6DD5-069D-D4E511F69B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0432" y="1791557"/>
            <a:ext cx="7772400" cy="1961604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bg1"/>
                </a:solidFill>
              </a:rPr>
              <a:t>Click to edit 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362C4A-14DF-2E35-FDD5-45EFEB1B93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0432" y="4122167"/>
            <a:ext cx="7315200" cy="1092792"/>
          </a:xfrm>
        </p:spPr>
        <p:txBody>
          <a:bodyPr>
            <a:normAutofit fontScale="92500" lnSpcReduction="10000"/>
          </a:bodyPr>
          <a:lstStyle/>
          <a:p>
            <a:pPr algn="l">
              <a:lnSpc>
                <a:spcPct val="150000"/>
              </a:lnSpc>
            </a:pPr>
            <a:r>
              <a:rPr lang="en-US" sz="1200" dirty="0">
                <a:ln>
                  <a:noFill/>
                </a:ln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Lorem ipsum dolor sit a met Consectetur adipiscing elit Vivamus vitea luctus leo vitae Dignissim quam Sed placerat neque in ele entum euismod risus sed urna Purus, volute Pat quis varius id fragile non-urna. Lorem ipsum dolor sit a met Consectetur adipiscing elit Vivamus vitea luctus leo vitae Dignissim quam Sed placerat neque in ele entum euismod risus sed urna Purus, volute Pat quis varius id fragile non-urna</a:t>
            </a:r>
            <a:endParaRPr lang="en-US" sz="12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0DB7178-32C2-7ABC-46DB-CB54035F64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183"/>
          <a:stretch/>
        </p:blipFill>
        <p:spPr>
          <a:xfrm>
            <a:off x="0" y="0"/>
            <a:ext cx="9144000" cy="182042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46BA78F-FB52-8414-B7D5-064C6BD35D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6" b="348"/>
          <a:stretch/>
        </p:blipFill>
        <p:spPr>
          <a:xfrm>
            <a:off x="2" y="5583965"/>
            <a:ext cx="9144000" cy="1279478"/>
          </a:xfrm>
          <a:prstGeom prst="rect">
            <a:avLst/>
          </a:prstGeom>
        </p:spPr>
      </p:pic>
      <p:pic>
        <p:nvPicPr>
          <p:cNvPr id="5" name="Picture 4" descr="A black and white sign with yellow letters&#10;&#10;AI-generated content may be incorrect.">
            <a:extLst>
              <a:ext uri="{FF2B5EF4-FFF2-40B4-BE49-F238E27FC236}">
                <a16:creationId xmlns:a16="http://schemas.microsoft.com/office/drawing/2014/main" id="{5D98ADCC-4D2D-0C03-06E6-12F9CE0074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942" y="1643041"/>
            <a:ext cx="1693379" cy="43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274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rgbClr val="820000"/>
            </a:gs>
            <a:gs pos="41000">
              <a:srgbClr val="C00000"/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67617-1C48-E7DC-82D4-7F7C45D15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2125" y="1595343"/>
            <a:ext cx="5729643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C8F310-85E7-9DFF-DE44-ECB314DBE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2125" y="3151188"/>
            <a:ext cx="5619750" cy="23844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Make Effective Presentations</a:t>
            </a:r>
          </a:p>
          <a:p>
            <a:r>
              <a:rPr lang="en-US" dirty="0">
                <a:solidFill>
                  <a:schemeClr val="bg1"/>
                </a:solidFill>
              </a:rPr>
              <a:t>Using Awesome Backgrounds</a:t>
            </a:r>
          </a:p>
          <a:p>
            <a:r>
              <a:rPr lang="en-US" dirty="0">
                <a:solidFill>
                  <a:schemeClr val="bg1"/>
                </a:solidFill>
              </a:rPr>
              <a:t>Engage your Audience</a:t>
            </a:r>
          </a:p>
          <a:p>
            <a:r>
              <a:rPr lang="en-US" dirty="0">
                <a:solidFill>
                  <a:schemeClr val="bg1"/>
                </a:solidFill>
              </a:rPr>
              <a:t>Capture Audience Attention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B526833-31FB-8412-0087-D62A8D5DBA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508"/>
          <a:stretch/>
        </p:blipFill>
        <p:spPr>
          <a:xfrm rot="5400000">
            <a:off x="5042847" y="2777319"/>
            <a:ext cx="6878472" cy="13238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87C0789-2C8A-FABD-936B-F6B222B459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508"/>
          <a:stretch/>
        </p:blipFill>
        <p:spPr>
          <a:xfrm rot="16200000" flipH="1">
            <a:off x="-2777319" y="2777319"/>
            <a:ext cx="6878472" cy="132383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577488B-25BF-7BB9-A181-94B1839E254F}"/>
              </a:ext>
            </a:extLst>
          </p:cNvPr>
          <p:cNvSpPr/>
          <p:nvPr/>
        </p:nvSpPr>
        <p:spPr>
          <a:xfrm>
            <a:off x="4736199" y="914685"/>
            <a:ext cx="2919768" cy="1896754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rcRect/>
            <a:stretch>
              <a:fillRect t="-1568" b="-1568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063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rgbClr val="820000"/>
            </a:gs>
            <a:gs pos="41000">
              <a:srgbClr val="C00000"/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47A8E-9178-0DDA-259E-133959FAA3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9237" y="1506291"/>
            <a:ext cx="5605818" cy="1511111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bg1"/>
                </a:solidFill>
              </a:rPr>
              <a:t>Slide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F8C52C-80DD-ECE5-6103-161DD0A24F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39237" y="3213323"/>
            <a:ext cx="4705066" cy="1655762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Make Effective Presentations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Using Awesome Backgrounds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Engage your Audience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Capture Audience Attention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86DA104-E0AA-6712-AE91-C956BE56503C}"/>
              </a:ext>
            </a:extLst>
          </p:cNvPr>
          <p:cNvSpPr/>
          <p:nvPr/>
        </p:nvSpPr>
        <p:spPr>
          <a:xfrm>
            <a:off x="653374" y="1506291"/>
            <a:ext cx="2393489" cy="4032865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rcRect/>
            <a:stretch>
              <a:fillRect l="-6165" r="-6165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0AC707-D2DD-69A4-5B5C-E91090BED8E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183"/>
          <a:stretch/>
        </p:blipFill>
        <p:spPr>
          <a:xfrm>
            <a:off x="0" y="0"/>
            <a:ext cx="9144000" cy="18204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B4609F-5B16-8B6F-79A2-45CFBFB836B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6" b="348"/>
          <a:stretch/>
        </p:blipFill>
        <p:spPr>
          <a:xfrm>
            <a:off x="2" y="5583965"/>
            <a:ext cx="9144000" cy="127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028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rgbClr val="820000"/>
            </a:gs>
            <a:gs pos="41000">
              <a:srgbClr val="C00000"/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58904-3110-F997-B0E9-27D7455A3A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1" y="312578"/>
            <a:ext cx="7772400" cy="1269242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Slide Title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A95AF142-C85B-6C54-D3B2-F45CBD6B72BD}"/>
              </a:ext>
            </a:extLst>
          </p:cNvPr>
          <p:cNvSpPr txBox="1">
            <a:spLocks/>
          </p:cNvSpPr>
          <p:nvPr/>
        </p:nvSpPr>
        <p:spPr>
          <a:xfrm>
            <a:off x="1637285" y="1918448"/>
            <a:ext cx="2825537" cy="216514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Product A</a:t>
            </a:r>
          </a:p>
          <a:p>
            <a:r>
              <a:rPr lang="en-US" dirty="0">
                <a:solidFill>
                  <a:schemeClr val="bg1"/>
                </a:solidFill>
              </a:rPr>
              <a:t>Feature 1</a:t>
            </a:r>
          </a:p>
          <a:p>
            <a:r>
              <a:rPr lang="en-US" dirty="0">
                <a:solidFill>
                  <a:schemeClr val="bg1"/>
                </a:solidFill>
              </a:rPr>
              <a:t>Feature 2</a:t>
            </a:r>
          </a:p>
          <a:p>
            <a:r>
              <a:rPr lang="en-US" dirty="0">
                <a:solidFill>
                  <a:schemeClr val="bg1"/>
                </a:solidFill>
              </a:rPr>
              <a:t>Feature 3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528B726D-6256-C130-E493-409124AC37A8}"/>
              </a:ext>
            </a:extLst>
          </p:cNvPr>
          <p:cNvSpPr txBox="1">
            <a:spLocks/>
          </p:cNvSpPr>
          <p:nvPr/>
        </p:nvSpPr>
        <p:spPr>
          <a:xfrm>
            <a:off x="5172062" y="1929370"/>
            <a:ext cx="2825537" cy="216514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Product B</a:t>
            </a:r>
          </a:p>
          <a:p>
            <a:r>
              <a:rPr lang="en-US" dirty="0">
                <a:solidFill>
                  <a:schemeClr val="bg1"/>
                </a:solidFill>
              </a:rPr>
              <a:t>Feature 1</a:t>
            </a:r>
          </a:p>
          <a:p>
            <a:r>
              <a:rPr lang="en-US" dirty="0">
                <a:solidFill>
                  <a:schemeClr val="bg1"/>
                </a:solidFill>
              </a:rPr>
              <a:t>Feature 2</a:t>
            </a:r>
          </a:p>
          <a:p>
            <a:r>
              <a:rPr lang="en-US" dirty="0">
                <a:solidFill>
                  <a:schemeClr val="bg1"/>
                </a:solidFill>
              </a:rPr>
              <a:t>Feature 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1B8D24F-B894-2380-F908-2C26CACFCA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183"/>
          <a:stretch/>
        </p:blipFill>
        <p:spPr>
          <a:xfrm rot="16200000">
            <a:off x="-2746611" y="2732966"/>
            <a:ext cx="6871649" cy="137842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09F890F-E2CE-B343-C676-7DD9D04EA3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183"/>
          <a:stretch/>
        </p:blipFill>
        <p:spPr>
          <a:xfrm rot="5400000" flipH="1">
            <a:off x="5018963" y="2737062"/>
            <a:ext cx="6871649" cy="137842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80831A2-FAC8-0B7A-E6D6-ACB1ED579BD1}"/>
              </a:ext>
            </a:extLst>
          </p:cNvPr>
          <p:cNvSpPr/>
          <p:nvPr/>
        </p:nvSpPr>
        <p:spPr>
          <a:xfrm>
            <a:off x="1378426" y="4413076"/>
            <a:ext cx="6128291" cy="2165146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rcRect/>
            <a:stretch>
              <a:fillRect l="330" t="-75832" r="-330" b="-12922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873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rgbClr val="820000"/>
            </a:gs>
            <a:gs pos="41000">
              <a:srgbClr val="C00000"/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60137-1EFD-6C65-4372-2B1CCAC2D7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430243"/>
            <a:ext cx="7772400" cy="1347882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About 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DB859E-4768-A00C-E901-E432B5A68D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0586" y="3251995"/>
            <a:ext cx="6922827" cy="1655762"/>
          </a:xfrm>
        </p:spPr>
        <p:txBody>
          <a:bodyPr>
            <a:normAutofit/>
          </a:bodyPr>
          <a:lstStyle/>
          <a:p>
            <a:r>
              <a:rPr lang="en-US" sz="1400" dirty="0">
                <a:ln>
                  <a:noFill/>
                </a:ln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Lorem ipsum dolor sit a met Consectetur adipiscing elit Vivamus vitea luctus leo vitae Dignissim quam Sed placerat neque in ele entum euismod risus sed urna Purus, volute Pat quis varius id fragile non-urna. Lorem ipsum dolor sit a met Consectetur adipiscing elit Vivamus vitea luctus leo vitae Dignissim quam Sed placerat neque in ele entum euismod risus sed urna Purus, volute Pat quis varius id fragile non-urna</a:t>
            </a:r>
            <a:endParaRPr lang="en-US" sz="14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04251C-69F1-5314-42A2-712BE99B84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183"/>
          <a:stretch/>
        </p:blipFill>
        <p:spPr>
          <a:xfrm>
            <a:off x="0" y="0"/>
            <a:ext cx="9144000" cy="18204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F783D6-159D-E61E-5158-68A6C2F371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6" b="348"/>
          <a:stretch/>
        </p:blipFill>
        <p:spPr>
          <a:xfrm>
            <a:off x="2" y="5583965"/>
            <a:ext cx="9144000" cy="127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4567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284</TotalTime>
  <Words>202</Words>
  <Application>Microsoft Office PowerPoint</Application>
  <PresentationFormat>On-screen Show (4:3)</PresentationFormat>
  <Paragraphs>28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Click to edit  Master title style</vt:lpstr>
      <vt:lpstr>Slide Title</vt:lpstr>
      <vt:lpstr>Slide Title</vt:lpstr>
      <vt:lpstr>Slide Title</vt:lpstr>
      <vt:lpstr>About 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edit  Master title style</dc:title>
  <dc:creator>hafsah waheed</dc:creator>
  <cp:lastModifiedBy>Muhammad Khalid Farooq</cp:lastModifiedBy>
  <cp:revision>2</cp:revision>
  <dcterms:created xsi:type="dcterms:W3CDTF">2023-09-20T08:07:57Z</dcterms:created>
  <dcterms:modified xsi:type="dcterms:W3CDTF">2025-12-01T07:48:21Z</dcterms:modified>
</cp:coreProperties>
</file>