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78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1D2C-3CAD-E3DE-AFF3-C97665E0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D7BC3-9F3D-E6DD-E35B-A3540C73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754B0-51CE-F74D-5477-E0221454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B771B-D67A-B290-88B8-468DE4D8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F074A2-0868-41ED-BE0D-1952B5F9054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8B48-B509-4408-B84D-664EB392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0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85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2D7A-F026-BA16-42EC-A8AB0D9F3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810" y="1555486"/>
            <a:ext cx="494497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>
                <a:solidFill>
                  <a:srgbClr val="F19134"/>
                </a:solidFill>
                <a:latin typeface="Fairwater Script" panose="02000507000000020003" pitchFamily="2" charset="0"/>
              </a:rPr>
              <a:t>Merry </a:t>
            </a:r>
            <a:br>
              <a:rPr lang="en-US" sz="8000" dirty="0">
                <a:solidFill>
                  <a:srgbClr val="F19134"/>
                </a:solidFill>
                <a:latin typeface="Fairwater Script" panose="02000507000000020003" pitchFamily="2" charset="0"/>
              </a:rPr>
            </a:br>
            <a:r>
              <a:rPr lang="en-US" sz="8000" dirty="0">
                <a:solidFill>
                  <a:srgbClr val="F19134"/>
                </a:solidFill>
                <a:latin typeface="Fairwater Script" panose="02000507000000020003" pitchFamily="2" charset="0"/>
              </a:rPr>
              <a:t>Christmas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FB6B5-1A36-26CA-BC5E-DAEDCC046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0" y="4282715"/>
            <a:ext cx="5305927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196BC-66BF-E460-4263-0A42BF1F1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479" cy="2776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79F50-13AE-2481-E466-142D15EDA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38070" y="4039224"/>
            <a:ext cx="5305929" cy="2818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D9EBB-5AA3-C0C9-5D2A-024695D86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t="16487" r="16218" b="17404"/>
          <a:stretch/>
        </p:blipFill>
        <p:spPr>
          <a:xfrm>
            <a:off x="5198075" y="1982547"/>
            <a:ext cx="2796089" cy="2130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01FA-E3C7-4D79-6BFC-665B8D213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  <p:pic>
        <p:nvPicPr>
          <p:cNvPr id="4" name="Picture 3" descr="A black and white sign with yellow letters&#10;&#10;AI-generated content may be incorrect.">
            <a:extLst>
              <a:ext uri="{FF2B5EF4-FFF2-40B4-BE49-F238E27FC236}">
                <a16:creationId xmlns:a16="http://schemas.microsoft.com/office/drawing/2014/main" id="{6AD0ABCD-18FF-7CE6-23A8-77F3EA345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4" y="519067"/>
            <a:ext cx="1693379" cy="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577E-F092-6C52-E80F-FFBD8243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Click to edit </a:t>
            </a:r>
            <a:br>
              <a:rPr lang="en-US" sz="44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</a:br>
            <a:r>
              <a:rPr lang="en-US" sz="44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Master title style</a:t>
            </a:r>
            <a:endParaRPr lang="en-US" dirty="0">
              <a:solidFill>
                <a:srgbClr val="F19134"/>
              </a:solidFill>
              <a:latin typeface="Fairwater Script" panose="0200050700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84D2-17B4-B6D4-733A-E6BA5C43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88" y="2806448"/>
            <a:ext cx="4841708" cy="32478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B50DE-6656-29F3-044B-F2548805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66"/>
            <a:ext cx="3192379" cy="1695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F47FA-E40E-2E3A-FCC9-737FDC3EE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495" y="5083424"/>
            <a:ext cx="3192379" cy="1695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341CA-6AC2-3CAE-FB74-0BD829E94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74" y="2624659"/>
            <a:ext cx="2225038" cy="3306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D2E7AF-33E7-DC87-62EF-7506B29D7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0F6F-F841-09FC-4CF2-A2CDA5A7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7835"/>
            <a:ext cx="7886700" cy="1325563"/>
          </a:xfrm>
        </p:spPr>
        <p:txBody>
          <a:bodyPr>
            <a:normAutofit/>
          </a:bodyPr>
          <a:lstStyle/>
          <a:p>
            <a:r>
              <a:rPr lang="en" sz="60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Hello! I’m…</a:t>
            </a:r>
            <a:endParaRPr lang="en-US" sz="6000" dirty="0">
              <a:solidFill>
                <a:srgbClr val="F19134"/>
              </a:solidFill>
              <a:latin typeface="Fairwater Script" panose="0200050700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1E8E-6629-1602-B2AC-767BA69B5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2307"/>
            <a:ext cx="4921918" cy="361264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cs typeface="Aparajita" panose="02020603050405020304" pitchFamily="18" charset="0"/>
              </a:rPr>
              <a:t>You can add your name, title and a little background. Right click the image and replace it with your own.</a:t>
            </a:r>
          </a:p>
          <a:p>
            <a:endParaRPr lang="en-US" sz="1800" dirty="0"/>
          </a:p>
          <a:p>
            <a:r>
              <a:rPr lang="en-US" sz="1800" dirty="0"/>
              <a:t>Lorem ipsum dolor sit a met Consectetur adipiscing elit Vivamus vitea luctus leo vitae Dignissim quam </a:t>
            </a:r>
          </a:p>
          <a:p>
            <a:endParaRPr lang="en-US" sz="1800" dirty="0"/>
          </a:p>
          <a:p>
            <a:r>
              <a:rPr lang="en-US" sz="1800" dirty="0"/>
              <a:t>Lorem ipsum dolor sit a met Consectetur adipiscing elit Vivamus vitea luctus leo vitae Dignissim quam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C485A-187A-539B-EBCB-598417E0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66"/>
            <a:ext cx="3192379" cy="1695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300DDB-059B-6677-1CA0-CA58DBBF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495" y="5083424"/>
            <a:ext cx="3192379" cy="1695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41FEE-CD9A-F69E-1BFE-74F429FC4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02" y="3081284"/>
            <a:ext cx="2813448" cy="2813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731D74-0DE6-A083-EE62-9170C3705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2AB8-BC5D-E5CC-22A2-33B7AD75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556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Slide Title</a:t>
            </a:r>
            <a:endParaRPr lang="en-US" sz="4800" dirty="0">
              <a:solidFill>
                <a:srgbClr val="F19134"/>
              </a:solidFill>
              <a:latin typeface="Fairwater Script" panose="0200050700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6713-C7AF-AB4D-F7F9-00AE35AB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6067"/>
            <a:ext cx="7886700" cy="4351338"/>
          </a:xfrm>
        </p:spPr>
        <p:txBody>
          <a:bodyPr>
            <a:normAutofit/>
          </a:bodyPr>
          <a:lstStyle/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Make Effective Presentations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Using Awesome Backgrounds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Engage your Audience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Capture Audience Attention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7B81F-3A0B-B69D-DF0E-F4E87458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66"/>
            <a:ext cx="3192379" cy="169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8E972-1AC3-B962-2359-3DFBB5C3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495" y="5083424"/>
            <a:ext cx="3192379" cy="1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F9C17-884A-0FAA-BB2E-7036D626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22A2A-D3C5-2F7F-819F-B2EE0697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90" y="2295955"/>
            <a:ext cx="3010907" cy="40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80E027-CA6A-9082-47E2-727F96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7441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Slide Title</a:t>
            </a:r>
            <a:endParaRPr lang="en-US" sz="4800" dirty="0">
              <a:solidFill>
                <a:srgbClr val="F19134"/>
              </a:solidFill>
              <a:latin typeface="Fairwater Script" panose="0200050700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52E1B6-69B7-33ED-2FBC-54B12CCD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07940"/>
            <a:ext cx="7886700" cy="4351338"/>
          </a:xfrm>
        </p:spPr>
        <p:txBody>
          <a:bodyPr>
            <a:normAutofit/>
          </a:bodyPr>
          <a:lstStyle/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Make Effective Presentations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Using Awesome Backgrounds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Engage your Audience</a:t>
            </a:r>
          </a:p>
          <a:p>
            <a:pPr marL="342891" indent="-342891"/>
            <a:r>
              <a:rPr lang="en-US" sz="2400" dirty="0">
                <a:cs typeface="Aparajita" panose="02020603050405020304" pitchFamily="18" charset="0"/>
              </a:rPr>
              <a:t>Capture Audience Attention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86C54-3783-D7F6-B119-1EB6D217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66"/>
            <a:ext cx="3192379" cy="1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25077-B14B-44E1-7EF9-E27F865B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495" y="5083424"/>
            <a:ext cx="3192379" cy="1695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49F34-35CE-B615-7F72-F62A4EB93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14674-7AA7-A65F-55E5-0191E7C79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333711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E91E-FFEF-E81D-7CDF-CC4E0889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794"/>
            <a:ext cx="7886700" cy="1325563"/>
          </a:xfrm>
        </p:spPr>
        <p:txBody>
          <a:bodyPr/>
          <a:lstStyle/>
          <a:p>
            <a:r>
              <a:rPr lang="en-US" sz="4400" dirty="0">
                <a:solidFill>
                  <a:srgbClr val="F19134"/>
                </a:solidFill>
                <a:latin typeface="Fairwater Script" panose="02000507000000020003" pitchFamily="2" charset="0"/>
                <a:cs typeface="Aparajita" panose="02020603050405020304" pitchFamily="18" charset="0"/>
              </a:rPr>
              <a:t>About Us</a:t>
            </a:r>
            <a:endParaRPr lang="en-US" dirty="0">
              <a:solidFill>
                <a:srgbClr val="F19134"/>
              </a:solidFill>
              <a:latin typeface="Fairwater Script" panose="0200050700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54A7-5F33-8DB8-5FA4-E6F5AD45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2123823"/>
            <a:ext cx="5371097" cy="4351338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pPr marL="0" indent="0">
              <a:buNone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2B236-AD3E-A319-6983-1DF1475EE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24"/>
            <a:ext cx="3192379" cy="169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EED1C-6F68-EC65-4042-3FB772D1A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3495" y="5083424"/>
            <a:ext cx="3192379" cy="1695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32EAD-23A6-73EF-A757-622685777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463281"/>
            <a:ext cx="1684422" cy="1394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22030-3B85-311E-292B-1790C12BA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63" y="3099010"/>
            <a:ext cx="1728500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383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Aparajita</vt:lpstr>
      <vt:lpstr>Calibri</vt:lpstr>
      <vt:lpstr>Century Gothic</vt:lpstr>
      <vt:lpstr>Fairwater Script</vt:lpstr>
      <vt:lpstr>Wingdings 3</vt:lpstr>
      <vt:lpstr>Ion</vt:lpstr>
      <vt:lpstr>Merry  Christmas </vt:lpstr>
      <vt:lpstr>Click to edit  Master title style</vt:lpstr>
      <vt:lpstr>Hello! I’m…</vt:lpstr>
      <vt:lpstr>Slide Title</vt:lpstr>
      <vt:lpstr>Slide Title</vt:lpstr>
      <vt:lpstr>About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 Christmas </dc:title>
  <dc:creator>hafsah waheed</dc:creator>
  <cp:lastModifiedBy>Muhammad Khalid Farooq</cp:lastModifiedBy>
  <cp:revision>3</cp:revision>
  <dcterms:created xsi:type="dcterms:W3CDTF">2023-09-20T14:02:32Z</dcterms:created>
  <dcterms:modified xsi:type="dcterms:W3CDTF">2025-12-01T07:47:31Z</dcterms:modified>
</cp:coreProperties>
</file>